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59" r:id="rId7"/>
    <p:sldId id="263" r:id="rId8"/>
    <p:sldId id="260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BE5F"/>
    <a:srgbClr val="8EA959"/>
    <a:srgbClr val="0F0706"/>
    <a:srgbClr val="150B09"/>
    <a:srgbClr val="180807"/>
    <a:srgbClr val="180907"/>
    <a:srgbClr val="18090D"/>
    <a:srgbClr val="FD7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2065CC-5BD3-47F4-9CF1-7B2D26E59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190607-AFAE-422E-A582-BE6518A2E3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3A6A2A-7C5D-4D22-826E-FE2726C4A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352AEA-4497-41C7-B885-FE2469C27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2913F49-6260-421C-950A-8CA26A275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5320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A41BB-81F6-425C-BC8B-F6130FB10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0A6387-97CF-4D12-8EBB-156DE92B0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373EA8-B161-4E51-9719-B32013964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777FC6-479C-40C1-8C4F-5803B0669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E34B3E-8F78-4FFA-A659-A48C4F29D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6399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86C85C1-08BD-4792-B519-2CC1996792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8B3FFAA-C1EC-47A1-A5A0-7F2EE06CF9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63C7C0-8186-4205-B372-A25F2BCE0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7D08AE-1929-48F7-BE42-9A5D72AF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E10A29-2FFA-48DB-9644-180ED36A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629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8A4A9D-CA3E-4C8D-B9DC-542DA1FB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B6C7497-3D4C-41BF-AE2F-5BE89A454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287A87-173A-440C-A450-0071EFAB8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C0D3913-1890-4D8F-9B02-437FE313E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8B5305-1EF6-42D2-AD07-252453BE7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3500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8C4A01-854B-43CA-A97D-89EEEAE4E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FA1804-0124-4865-90E8-EBF152207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21C350-1827-4578-8429-3EDB4F7F0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C3B69A-2B43-42BE-9CDA-17B2DA3FE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3C87AAB-C67A-490B-B0BA-8232CC9C2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6042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FC45E9-FB4D-4894-BFF1-60C3336E4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88038D-1EAA-42E3-9943-560BFD4CE1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B2C7CBD-7D3B-4A96-AD4F-D224EDE19D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B6BBC63-42FC-425F-997A-DABDC77F6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8FF5D2-14C7-4619-B061-7FF53812D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8B1E567-1FA3-4276-BB0C-C9D591EE8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2724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DB7B87-C51E-4DD2-ADD3-EAAFEE511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AC326FE-B6E7-4A6D-AD87-DADCD88F96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5AC3A89-4023-4821-8BB8-D7A65FA6D1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35E6308-034E-4E12-9D6D-8360E1EE78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E173714-9D7F-499B-BA29-D58FD5B14C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862C6F3-52AA-4FBA-8994-F6BEBADCE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8D27A1E-342C-443B-A9D1-A0E788F62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EC0972D-ECC5-4B34-9226-7B58BE402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7458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AC42E9-B384-4E36-8CD2-4945B5946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FF05AC2-6C90-4B4C-BDB0-72CD2DD5F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ED04697-08E5-493E-BA3F-08792808B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DD0F3D1-EC95-47A4-9AAC-52CE45C77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3621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5D0957E-6E2D-45BD-AC34-44D02110D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4DD40F2-6920-45C0-A9EE-6DBF82A65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6D045AA-6735-4350-9411-AEFB60353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1779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ADB67E-D49E-4B75-9088-695E75F2E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76B1B5-040F-4B5A-968D-5B5154154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EE470DC-C663-4EA0-A262-A81A39712F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2EA0C2B-2AE7-4591-919C-DFE7D9175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5B6DDBE-11F3-4A9E-AA23-CAA8E1650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F9A1FF8-21B0-4BA1-8180-8FBC5BC05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8604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5615D1-0A8C-4322-B5F7-9134F33A1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CB431D7-168E-4038-8A5C-E2D5AC982F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11648B-B9F8-4594-85B2-068359DC2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16CAC3-8A88-4A96-9BE8-C694BBC3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613F822-B7A0-4306-8FC5-E5115244D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827708B-04D5-4D7C-8E54-051EC85C2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1362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4FC2CF2-EBEA-4BD5-B954-824078D60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A2A97DF-E07E-425A-95C6-22C540EBC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3CB328-9701-472E-84C9-FDF67A6384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F4A7C6-0D23-4B6F-9C9F-01FE0F70A6E0}" type="datetimeFigureOut">
              <a:rPr lang="pt-BR" smtClean="0"/>
              <a:t>11/06/2025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BF6976-A89A-4E1B-9E01-16496028A1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7DB4A1-755A-4EBB-B531-2DCAAAF55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601EA-4C96-40A0-894E-A050DB9CD5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0188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pixabay.com/cs/vectors/tlapky-tisk-pes-zelen%C3%A1-306277/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hyperlink" Target="https://pixabay.com/cs/vectors/tlapky-tisk-pes-zelen%C3%A1-306277/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36068400-474A-41A8-A44D-38861C9EC4F8}"/>
              </a:ext>
            </a:extLst>
          </p:cNvPr>
          <p:cNvSpPr/>
          <p:nvPr/>
        </p:nvSpPr>
        <p:spPr>
          <a:xfrm>
            <a:off x="1408922" y="3951215"/>
            <a:ext cx="3574138" cy="1611750"/>
          </a:xfrm>
          <a:prstGeom prst="roundRect">
            <a:avLst/>
          </a:prstGeom>
          <a:solidFill>
            <a:srgbClr val="F6BE5F"/>
          </a:solidFill>
          <a:ln>
            <a:solidFill>
              <a:srgbClr val="F6BE5F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Integrantes:</a:t>
            </a:r>
          </a:p>
          <a:p>
            <a:r>
              <a:rPr lang="pt-BR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André Lucas Caieiro de Oliveira</a:t>
            </a:r>
          </a:p>
          <a:p>
            <a:r>
              <a:rPr lang="pt-BR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Guilherme Nicolas Carvalho Santos</a:t>
            </a:r>
          </a:p>
          <a:p>
            <a:r>
              <a:rPr lang="pt-BR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Heloisah Mayra Santos Lima</a:t>
            </a:r>
          </a:p>
          <a:p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4F87B110-CC02-406D-849E-859CAFFA3D1E}"/>
              </a:ext>
            </a:extLst>
          </p:cNvPr>
          <p:cNvSpPr/>
          <p:nvPr/>
        </p:nvSpPr>
        <p:spPr>
          <a:xfrm>
            <a:off x="5533053" y="3951215"/>
            <a:ext cx="5250025" cy="1611750"/>
          </a:xfrm>
          <a:prstGeom prst="roundRect">
            <a:avLst/>
          </a:prstGeom>
          <a:solidFill>
            <a:srgbClr val="F6BE5F"/>
          </a:solidFill>
          <a:ln>
            <a:solidFill>
              <a:srgbClr val="F6BE5F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CURSO TÉCNICO EM DESENVOLVIMENTO DE SISTEMAS</a:t>
            </a:r>
          </a:p>
          <a:p>
            <a:endParaRPr lang="pt-BR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Disciplina: Levantamento de Requisitos – Paulo Roberto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4510AA32-A300-43DE-ADDB-1263FFC25E55}"/>
              </a:ext>
            </a:extLst>
          </p:cNvPr>
          <p:cNvGrpSpPr/>
          <p:nvPr/>
        </p:nvGrpSpPr>
        <p:grpSpPr>
          <a:xfrm>
            <a:off x="2744598" y="685800"/>
            <a:ext cx="6702804" cy="2743200"/>
            <a:chOff x="2744598" y="685800"/>
            <a:chExt cx="6702804" cy="2743200"/>
          </a:xfrm>
        </p:grpSpPr>
        <p:sp>
          <p:nvSpPr>
            <p:cNvPr id="6" name="Retângulo: Cantos Arredondados 5">
              <a:extLst>
                <a:ext uri="{FF2B5EF4-FFF2-40B4-BE49-F238E27FC236}">
                  <a16:creationId xmlns:a16="http://schemas.microsoft.com/office/drawing/2014/main" id="{8308BB1F-D52C-4FB2-B26B-F2AB9E5235D4}"/>
                </a:ext>
              </a:extLst>
            </p:cNvPr>
            <p:cNvSpPr/>
            <p:nvPr/>
          </p:nvSpPr>
          <p:spPr>
            <a:xfrm>
              <a:off x="2744598" y="1510018"/>
              <a:ext cx="6702804" cy="1918982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4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Projeto e-commerce:</a:t>
              </a:r>
              <a:br>
                <a:rPr lang="pt-BR" sz="4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pt-BR" sz="4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PET MANIA!</a:t>
              </a:r>
              <a:endParaRPr lang="pt-BR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C52195D8-2615-4674-9176-0662E739F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0" t="39600" r="-1200" b="43093"/>
            <a:stretch/>
          </p:blipFill>
          <p:spPr>
            <a:xfrm>
              <a:off x="4410075" y="685800"/>
              <a:ext cx="4762500" cy="8242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579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784B79AD-3A19-4C43-8C29-5C27E1DC7694}"/>
              </a:ext>
            </a:extLst>
          </p:cNvPr>
          <p:cNvSpPr/>
          <p:nvPr/>
        </p:nvSpPr>
        <p:spPr>
          <a:xfrm>
            <a:off x="4491437" y="329819"/>
            <a:ext cx="7061718" cy="1278294"/>
          </a:xfrm>
          <a:prstGeom prst="roundRect">
            <a:avLst/>
          </a:prstGeom>
          <a:solidFill>
            <a:srgbClr val="FD7C31"/>
          </a:solidFill>
          <a:ln>
            <a:solidFill>
              <a:srgbClr val="F6BE5F"/>
            </a:solidFill>
          </a:ln>
          <a:effectLst>
            <a:outerShdw blurRad="63500" sx="102000" sy="102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2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 JAVA E HTML SE UNEM PARA RESOLVER PROBLEMAS REAIS?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F4B9753-4A5E-4838-8D46-AF22CA6D2E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4" t="25639" r="38645" b="25490"/>
          <a:stretch/>
        </p:blipFill>
        <p:spPr>
          <a:xfrm>
            <a:off x="8670546" y="2856976"/>
            <a:ext cx="3127310" cy="33891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9C4B614-9203-4774-A8BE-3008B3C202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44" y="743646"/>
            <a:ext cx="3127310" cy="55024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2C4D28F-151C-44AE-879D-EDA59B7C8B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04772" flipH="1" flipV="1">
            <a:off x="10093733" y="1431843"/>
            <a:ext cx="1620327" cy="162032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3411B047-C2A1-443A-88C9-BF9C6C8B82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62730">
            <a:off x="3248942" y="5449448"/>
            <a:ext cx="1743376" cy="1743376"/>
          </a:xfrm>
          <a:prstGeom prst="rect">
            <a:avLst/>
          </a:prstGeom>
        </p:spPr>
      </p:pic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69943EB6-7CFF-4F59-A11E-8953A8F2E155}"/>
              </a:ext>
            </a:extLst>
          </p:cNvPr>
          <p:cNvSpPr/>
          <p:nvPr/>
        </p:nvSpPr>
        <p:spPr>
          <a:xfrm>
            <a:off x="8670546" y="1923363"/>
            <a:ext cx="1589190" cy="618363"/>
          </a:xfrm>
          <a:prstGeom prst="roundRect">
            <a:avLst/>
          </a:prstGeom>
          <a:solidFill>
            <a:srgbClr val="F6BE5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1400" b="1" dirty="0">
                <a:latin typeface="Arial" panose="020B0604020202020204" pitchFamily="34" charset="0"/>
                <a:cs typeface="Arial" panose="020B0604020202020204" pitchFamily="34" charset="0"/>
              </a:rPr>
              <a:t>Tela de login do site em HTML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3A9B0D5-87EA-4496-8863-764127AA0173}"/>
              </a:ext>
            </a:extLst>
          </p:cNvPr>
          <p:cNvSpPr/>
          <p:nvPr/>
        </p:nvSpPr>
        <p:spPr>
          <a:xfrm>
            <a:off x="3882684" y="5249887"/>
            <a:ext cx="1654050" cy="621366"/>
          </a:xfrm>
          <a:prstGeom prst="roundRect">
            <a:avLst/>
          </a:prstGeom>
          <a:solidFill>
            <a:srgbClr val="F6BE5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Arial" panose="020B0604020202020204" pitchFamily="34" charset="0"/>
                <a:cs typeface="Arial" panose="020B0604020202020204" pitchFamily="34" charset="0"/>
              </a:rPr>
              <a:t>Menu inicial do sistema em Java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482408E-510D-4D08-A00B-F2513A3ED74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8" t="12788" r="1231" b="11260"/>
          <a:stretch/>
        </p:blipFill>
        <p:spPr>
          <a:xfrm>
            <a:off x="4369354" y="1965022"/>
            <a:ext cx="3453292" cy="292795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143126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6C28261-D9FE-4C68-850C-D2952DE86FD1}"/>
              </a:ext>
            </a:extLst>
          </p:cNvPr>
          <p:cNvSpPr/>
          <p:nvPr/>
        </p:nvSpPr>
        <p:spPr>
          <a:xfrm>
            <a:off x="3575567" y="307912"/>
            <a:ext cx="5040863" cy="929908"/>
          </a:xfrm>
          <a:prstGeom prst="roundRect">
            <a:avLst/>
          </a:prstGeom>
          <a:solidFill>
            <a:srgbClr val="8EA959"/>
          </a:solidFill>
          <a:ln>
            <a:solidFill>
              <a:srgbClr val="8EA959"/>
            </a:solidFill>
          </a:ln>
          <a:effectLst>
            <a:outerShdw blurRad="63500" sx="102000" sy="102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DIAGRAMA DE SEQUÊNCIA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0C230304-344F-4A9C-8E66-C8369349BFF8}"/>
              </a:ext>
            </a:extLst>
          </p:cNvPr>
          <p:cNvSpPr/>
          <p:nvPr/>
        </p:nvSpPr>
        <p:spPr>
          <a:xfrm>
            <a:off x="564345" y="1606431"/>
            <a:ext cx="3335851" cy="494365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5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A) Diagrama de Sequência: Cadastro de Usuários</a:t>
            </a:r>
            <a:endParaRPr lang="pt-BR" sz="15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569A745D-AE84-4E96-A93D-A86A6434B18C}"/>
              </a:ext>
            </a:extLst>
          </p:cNvPr>
          <p:cNvSpPr/>
          <p:nvPr/>
        </p:nvSpPr>
        <p:spPr>
          <a:xfrm>
            <a:off x="4428074" y="1606428"/>
            <a:ext cx="3335851" cy="494365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5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B) Diagrama de Sequência: Login de Usuário</a:t>
            </a:r>
            <a:endParaRPr lang="pt-BR" sz="15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70B4389-1909-49E8-A6FC-148108637A08}"/>
              </a:ext>
            </a:extLst>
          </p:cNvPr>
          <p:cNvSpPr/>
          <p:nvPr/>
        </p:nvSpPr>
        <p:spPr>
          <a:xfrm>
            <a:off x="8199117" y="1606429"/>
            <a:ext cx="3335851" cy="494365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4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C) Diagrama de Sequência: Cadastro e Gerenciamento de Produtos</a:t>
            </a:r>
            <a:endParaRPr lang="pt-BR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414E3FCF-0AFD-4F34-9936-E4BC4427C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47" y="2353502"/>
            <a:ext cx="3190964" cy="3449507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6AFC477A-DC77-4462-9272-DCE2BD584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0601384">
            <a:off x="1898212" y="5794553"/>
            <a:ext cx="668115" cy="643105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51238422-1EB6-4324-8361-8A1D01CF3F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394" y="2273390"/>
            <a:ext cx="3105206" cy="3529619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E178D73-CF8C-4872-9F28-47FE4C5938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718" y="2273390"/>
            <a:ext cx="3201335" cy="3685012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A1048954-BFD5-4A7F-AF34-C98478C143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761940" y="5794552"/>
            <a:ext cx="668115" cy="643105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DFF32B61-0801-4B4B-8863-9C8616AE8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736154">
            <a:off x="9532983" y="5794554"/>
            <a:ext cx="668115" cy="64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22268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6C28261-D9FE-4C68-850C-D2952DE86FD1}"/>
              </a:ext>
            </a:extLst>
          </p:cNvPr>
          <p:cNvSpPr/>
          <p:nvPr/>
        </p:nvSpPr>
        <p:spPr>
          <a:xfrm>
            <a:off x="3575567" y="307912"/>
            <a:ext cx="5040863" cy="929908"/>
          </a:xfrm>
          <a:prstGeom prst="roundRect">
            <a:avLst/>
          </a:prstGeom>
          <a:solidFill>
            <a:srgbClr val="8EA959"/>
          </a:solidFill>
          <a:ln>
            <a:solidFill>
              <a:srgbClr val="8EA959"/>
            </a:solidFill>
          </a:ln>
          <a:effectLst>
            <a:outerShdw blurRad="63500" sx="102000" sy="102000" algn="ctr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DIAGRAMA DE CASOS DE USO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0C230304-344F-4A9C-8E66-C8369349BFF8}"/>
              </a:ext>
            </a:extLst>
          </p:cNvPr>
          <p:cNvSpPr/>
          <p:nvPr/>
        </p:nvSpPr>
        <p:spPr>
          <a:xfrm>
            <a:off x="564344" y="1463724"/>
            <a:ext cx="4707452" cy="1815450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pt-BR" sz="15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461F0BBA-57E5-4505-B9E3-83C0E67AEAB2}"/>
              </a:ext>
            </a:extLst>
          </p:cNvPr>
          <p:cNvGrpSpPr/>
          <p:nvPr/>
        </p:nvGrpSpPr>
        <p:grpSpPr>
          <a:xfrm>
            <a:off x="699799" y="1515365"/>
            <a:ext cx="4532205" cy="1712168"/>
            <a:chOff x="699799" y="1515365"/>
            <a:chExt cx="4532205" cy="1712168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769F9E58-F03A-485B-A866-4B5C745B70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0" t="4899" r="17976" b="6832"/>
            <a:stretch/>
          </p:blipFill>
          <p:spPr>
            <a:xfrm>
              <a:off x="699799" y="1515365"/>
              <a:ext cx="4254759" cy="1712168"/>
            </a:xfrm>
            <a:prstGeom prst="rect">
              <a:avLst/>
            </a:prstGeom>
          </p:spPr>
        </p:pic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1FBD1BAB-E4F2-47F7-82B7-EA39BA410D8C}"/>
                </a:ext>
              </a:extLst>
            </p:cNvPr>
            <p:cNvSpPr txBox="1"/>
            <p:nvPr/>
          </p:nvSpPr>
          <p:spPr>
            <a:xfrm>
              <a:off x="2827178" y="1515365"/>
              <a:ext cx="240482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Site de cadastro e Login</a:t>
              </a:r>
            </a:p>
          </p:txBody>
        </p:sp>
      </p:grpSp>
      <p:pic>
        <p:nvPicPr>
          <p:cNvPr id="16" name="Imagem 15">
            <a:extLst>
              <a:ext uri="{FF2B5EF4-FFF2-40B4-BE49-F238E27FC236}">
                <a16:creationId xmlns:a16="http://schemas.microsoft.com/office/drawing/2014/main" id="{6AFC477A-DC77-4462-9272-DCE2BD584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0601384">
            <a:off x="620479" y="2174615"/>
            <a:ext cx="480197" cy="46222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</p:pic>
      <p:grpSp>
        <p:nvGrpSpPr>
          <p:cNvPr id="26" name="Agrupar 25">
            <a:extLst>
              <a:ext uri="{FF2B5EF4-FFF2-40B4-BE49-F238E27FC236}">
                <a16:creationId xmlns:a16="http://schemas.microsoft.com/office/drawing/2014/main" id="{8414CC9B-C2D9-4704-9681-AAE2F245FFE9}"/>
              </a:ext>
            </a:extLst>
          </p:cNvPr>
          <p:cNvGrpSpPr/>
          <p:nvPr/>
        </p:nvGrpSpPr>
        <p:grpSpPr>
          <a:xfrm>
            <a:off x="468535" y="4162077"/>
            <a:ext cx="5253257" cy="1815450"/>
            <a:chOff x="468535" y="4162077"/>
            <a:chExt cx="5253257" cy="1815450"/>
          </a:xfrm>
        </p:grpSpPr>
        <p:grpSp>
          <p:nvGrpSpPr>
            <p:cNvPr id="21" name="Agrupar 20">
              <a:extLst>
                <a:ext uri="{FF2B5EF4-FFF2-40B4-BE49-F238E27FC236}">
                  <a16:creationId xmlns:a16="http://schemas.microsoft.com/office/drawing/2014/main" id="{3A0A7850-4E0E-46AB-B2DC-B056C47FFFD4}"/>
                </a:ext>
              </a:extLst>
            </p:cNvPr>
            <p:cNvGrpSpPr/>
            <p:nvPr/>
          </p:nvGrpSpPr>
          <p:grpSpPr>
            <a:xfrm>
              <a:off x="468535" y="4162077"/>
              <a:ext cx="5117800" cy="1815450"/>
              <a:chOff x="7399175" y="1901029"/>
              <a:chExt cx="5117800" cy="1815450"/>
            </a:xfrm>
          </p:grpSpPr>
          <p:sp>
            <p:nvSpPr>
              <p:cNvPr id="24" name="Retângulo: Cantos Arredondados 23">
                <a:extLst>
                  <a:ext uri="{FF2B5EF4-FFF2-40B4-BE49-F238E27FC236}">
                    <a16:creationId xmlns:a16="http://schemas.microsoft.com/office/drawing/2014/main" id="{F5259103-0C0B-4D7D-A479-35B332AB3A3B}"/>
                  </a:ext>
                </a:extLst>
              </p:cNvPr>
              <p:cNvSpPr/>
              <p:nvPr/>
            </p:nvSpPr>
            <p:spPr>
              <a:xfrm>
                <a:off x="7399175" y="1901029"/>
                <a:ext cx="5117800" cy="181545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r"/>
                <a:endParaRPr lang="pt-BR" sz="15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7" name="Imagem 6">
                <a:extLst>
                  <a:ext uri="{FF2B5EF4-FFF2-40B4-BE49-F238E27FC236}">
                    <a16:creationId xmlns:a16="http://schemas.microsoft.com/office/drawing/2014/main" id="{DA656DFD-8543-446F-9A8A-8B2B382A4F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39" t="6153" r="13982"/>
              <a:stretch/>
            </p:blipFill>
            <p:spPr>
              <a:xfrm>
                <a:off x="7534631" y="1961388"/>
                <a:ext cx="4856771" cy="1694732"/>
              </a:xfrm>
              <a:prstGeom prst="rect">
                <a:avLst/>
              </a:prstGeom>
            </p:spPr>
          </p:pic>
        </p:grp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1DF04FC7-8970-4E0B-960D-7B70D13FB383}"/>
                </a:ext>
              </a:extLst>
            </p:cNvPr>
            <p:cNvSpPr txBox="1"/>
            <p:nvPr/>
          </p:nvSpPr>
          <p:spPr>
            <a:xfrm>
              <a:off x="2384278" y="4239803"/>
              <a:ext cx="333751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Sistema </a:t>
              </a:r>
              <a:r>
                <a:rPr lang="pt-BR" sz="15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PetMania</a:t>
              </a:r>
              <a:r>
                <a:rPr lang="pt-BR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: Administrador</a:t>
              </a:r>
              <a:endParaRPr lang="pt-BR" dirty="0"/>
            </a:p>
          </p:txBody>
        </p:sp>
      </p:grpSp>
      <p:pic>
        <p:nvPicPr>
          <p:cNvPr id="28" name="Imagem 27">
            <a:extLst>
              <a:ext uri="{FF2B5EF4-FFF2-40B4-BE49-F238E27FC236}">
                <a16:creationId xmlns:a16="http://schemas.microsoft.com/office/drawing/2014/main" id="{2CB01347-9B50-470B-8511-1490AF05CD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206688">
            <a:off x="622727" y="4872967"/>
            <a:ext cx="480197" cy="46222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</p:pic>
      <p:grpSp>
        <p:nvGrpSpPr>
          <p:cNvPr id="35" name="Agrupar 34">
            <a:extLst>
              <a:ext uri="{FF2B5EF4-FFF2-40B4-BE49-F238E27FC236}">
                <a16:creationId xmlns:a16="http://schemas.microsoft.com/office/drawing/2014/main" id="{72611E0A-67DF-4302-A9E7-416DF3BC9710}"/>
              </a:ext>
            </a:extLst>
          </p:cNvPr>
          <p:cNvGrpSpPr/>
          <p:nvPr/>
        </p:nvGrpSpPr>
        <p:grpSpPr>
          <a:xfrm>
            <a:off x="6374401" y="2507810"/>
            <a:ext cx="5117800" cy="2296691"/>
            <a:chOff x="6435317" y="1788199"/>
            <a:chExt cx="5117800" cy="2296691"/>
          </a:xfrm>
        </p:grpSpPr>
        <p:grpSp>
          <p:nvGrpSpPr>
            <p:cNvPr id="34" name="Agrupar 33">
              <a:extLst>
                <a:ext uri="{FF2B5EF4-FFF2-40B4-BE49-F238E27FC236}">
                  <a16:creationId xmlns:a16="http://schemas.microsoft.com/office/drawing/2014/main" id="{221E7E98-723B-44FB-B276-F55DDE880B29}"/>
                </a:ext>
              </a:extLst>
            </p:cNvPr>
            <p:cNvGrpSpPr/>
            <p:nvPr/>
          </p:nvGrpSpPr>
          <p:grpSpPr>
            <a:xfrm>
              <a:off x="6435317" y="1788199"/>
              <a:ext cx="5117800" cy="2296691"/>
              <a:chOff x="6435317" y="1788199"/>
              <a:chExt cx="5117800" cy="2296691"/>
            </a:xfrm>
          </p:grpSpPr>
          <p:sp>
            <p:nvSpPr>
              <p:cNvPr id="32" name="Retângulo: Cantos Arredondados 31">
                <a:extLst>
                  <a:ext uri="{FF2B5EF4-FFF2-40B4-BE49-F238E27FC236}">
                    <a16:creationId xmlns:a16="http://schemas.microsoft.com/office/drawing/2014/main" id="{0A885DAB-E238-483C-AF36-33B5423E57B1}"/>
                  </a:ext>
                </a:extLst>
              </p:cNvPr>
              <p:cNvSpPr/>
              <p:nvPr/>
            </p:nvSpPr>
            <p:spPr>
              <a:xfrm>
                <a:off x="6435317" y="1788199"/>
                <a:ext cx="5117800" cy="2296691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r"/>
                <a:endParaRPr lang="pt-BR" sz="15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13" name="Imagem 12">
                <a:extLst>
                  <a:ext uri="{FF2B5EF4-FFF2-40B4-BE49-F238E27FC236}">
                    <a16:creationId xmlns:a16="http://schemas.microsoft.com/office/drawing/2014/main" id="{66D406B5-50B5-41C7-A801-D9A9B75D6C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61" t="4607" r="16368" b="4144"/>
              <a:stretch/>
            </p:blipFill>
            <p:spPr>
              <a:xfrm>
                <a:off x="6631305" y="1863681"/>
                <a:ext cx="4725824" cy="2152768"/>
              </a:xfrm>
              <a:prstGeom prst="rect">
                <a:avLst/>
              </a:prstGeom>
            </p:spPr>
          </p:pic>
        </p:grp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2BD9A915-91C1-445B-87DD-BF6E1D1D3288}"/>
                </a:ext>
              </a:extLst>
            </p:cNvPr>
            <p:cNvSpPr txBox="1"/>
            <p:nvPr/>
          </p:nvSpPr>
          <p:spPr>
            <a:xfrm>
              <a:off x="8777577" y="1838530"/>
              <a:ext cx="257955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Sistema </a:t>
              </a:r>
              <a:r>
                <a:rPr lang="pt-BR" sz="15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PetMania</a:t>
              </a:r>
              <a:r>
                <a:rPr lang="pt-BR" sz="1500" b="1" dirty="0">
                  <a:latin typeface="Arial" panose="020B0604020202020204" pitchFamily="34" charset="0"/>
                  <a:cs typeface="Arial" panose="020B0604020202020204" pitchFamily="34" charset="0"/>
                </a:rPr>
                <a:t>: Cliente</a:t>
              </a:r>
              <a:endParaRPr lang="pt-BR" dirty="0"/>
            </a:p>
          </p:txBody>
        </p:sp>
      </p:grpSp>
      <p:pic>
        <p:nvPicPr>
          <p:cNvPr id="36" name="Imagem 35">
            <a:extLst>
              <a:ext uri="{FF2B5EF4-FFF2-40B4-BE49-F238E27FC236}">
                <a16:creationId xmlns:a16="http://schemas.microsoft.com/office/drawing/2014/main" id="{58E0A5EF-F78F-4887-91F9-EEA501D064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1356912">
            <a:off x="6490896" y="3425044"/>
            <a:ext cx="480197" cy="46222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3136741843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555B8475-3F97-4674-BE22-5F34F7E875A2}"/>
              </a:ext>
            </a:extLst>
          </p:cNvPr>
          <p:cNvSpPr/>
          <p:nvPr/>
        </p:nvSpPr>
        <p:spPr>
          <a:xfrm>
            <a:off x="547260" y="339754"/>
            <a:ext cx="3219062" cy="94239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A16A956-D5D4-4739-BBED-1AAFFA3F8E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6561" y="1270934"/>
            <a:ext cx="2990140" cy="525171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0BAB6308-F286-4F96-8D40-678ADF49A1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229" y="2088503"/>
            <a:ext cx="3753374" cy="442974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8B09003-0986-4B9A-AB1A-D5926815DB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016588" y="969742"/>
            <a:ext cx="1751846" cy="175184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8BC32D9-FBE1-459A-87C4-B8345D07C79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238"/>
          <a:stretch/>
        </p:blipFill>
        <p:spPr>
          <a:xfrm>
            <a:off x="438312" y="2360034"/>
            <a:ext cx="3436959" cy="415821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708AA27-E7DC-410A-9C35-3A9AC0A189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6155" flipV="1">
            <a:off x="7041962" y="683991"/>
            <a:ext cx="1751846" cy="175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93449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65DA8A22-42C4-4865-9C8D-CB41F2BD5478}"/>
              </a:ext>
            </a:extLst>
          </p:cNvPr>
          <p:cNvSpPr/>
          <p:nvPr/>
        </p:nvSpPr>
        <p:spPr>
          <a:xfrm>
            <a:off x="233266" y="214603"/>
            <a:ext cx="3219062" cy="94239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pt-BR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 JS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7F66D63-B921-4833-AC2F-630405A405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84" t="21575" r="38699" b="21252"/>
          <a:stretch/>
        </p:blipFill>
        <p:spPr>
          <a:xfrm>
            <a:off x="362204" y="3109510"/>
            <a:ext cx="2571501" cy="330113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58EF02D-90D1-41F6-9528-8E2A2BB7EE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685" y="1804935"/>
            <a:ext cx="4572638" cy="1581371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6379AAD-1F2C-4DE1-AC4D-48183FB65C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42" t="25687" r="38941" b="25873"/>
          <a:stretch/>
        </p:blipFill>
        <p:spPr>
          <a:xfrm>
            <a:off x="3454422" y="1644604"/>
            <a:ext cx="2696547" cy="292981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FAD1C52-BDA3-4A4F-910A-C91ABC2AAAB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0" t="16305" r="20748" b="31548"/>
          <a:stretch/>
        </p:blipFill>
        <p:spPr>
          <a:xfrm>
            <a:off x="6383844" y="4085239"/>
            <a:ext cx="5148321" cy="2283071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E09BA35-C655-404C-968D-D03F90E19E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01451">
            <a:off x="2981301" y="4673338"/>
            <a:ext cx="1743376" cy="174337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A58C38B8-74C0-4E24-8DE6-BF9ED3831C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65601" flipV="1">
            <a:off x="5709694" y="422077"/>
            <a:ext cx="1743376" cy="1743376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4CDC99D0-E24E-4529-8B62-1E05E54BC0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995423" flipV="1">
            <a:off x="10958107" y="2740261"/>
            <a:ext cx="1743376" cy="174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07285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9E4F6C3-4428-4BB3-B576-CE58B3FF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83" y="906625"/>
            <a:ext cx="6053700" cy="50447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7BF2B6AF-5250-44A1-B1F4-A1F34A612BED}"/>
              </a:ext>
            </a:extLst>
          </p:cNvPr>
          <p:cNvSpPr/>
          <p:nvPr/>
        </p:nvSpPr>
        <p:spPr>
          <a:xfrm>
            <a:off x="7585788" y="2640562"/>
            <a:ext cx="3856653" cy="13234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ACEE04C-40F8-4915-B338-FD8AC360FB72}"/>
              </a:ext>
            </a:extLst>
          </p:cNvPr>
          <p:cNvSpPr txBox="1"/>
          <p:nvPr/>
        </p:nvSpPr>
        <p:spPr>
          <a:xfrm>
            <a:off x="7585788" y="2763672"/>
            <a:ext cx="38566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Arial" panose="020B0604020202020204" pitchFamily="34" charset="0"/>
                <a:cs typeface="Arial" panose="020B0604020202020204" pitchFamily="34" charset="0"/>
              </a:rPr>
              <a:t>HORA DE TESTAR O CÓDIGO!</a:t>
            </a:r>
          </a:p>
        </p:txBody>
      </p:sp>
    </p:spTree>
    <p:extLst>
      <p:ext uri="{BB962C8B-B14F-4D97-AF65-F5344CB8AC3E}">
        <p14:creationId xmlns:p14="http://schemas.microsoft.com/office/powerpoint/2010/main" val="427899211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7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84C20FF-17DD-47A4-ABE1-8A6F00050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529" y="0"/>
            <a:ext cx="93569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226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119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Aluno</dc:creator>
  <cp:lastModifiedBy>Aluno</cp:lastModifiedBy>
  <cp:revision>18</cp:revision>
  <dcterms:created xsi:type="dcterms:W3CDTF">2025-06-11T11:51:20Z</dcterms:created>
  <dcterms:modified xsi:type="dcterms:W3CDTF">2025-06-11T16:51:32Z</dcterms:modified>
</cp:coreProperties>
</file>

<file path=docProps/thumbnail.jpeg>
</file>